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32E-3D27-4F94-A28D-0410B2CB6340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47B5-586D-438D-ADEF-AF4F5FE9C4A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32E-3D27-4F94-A28D-0410B2CB6340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47B5-586D-438D-ADEF-AF4F5FE9C4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32E-3D27-4F94-A28D-0410B2CB6340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47B5-586D-438D-ADEF-AF4F5FE9C4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32E-3D27-4F94-A28D-0410B2CB6340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47B5-586D-438D-ADEF-AF4F5FE9C4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32E-3D27-4F94-A28D-0410B2CB6340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47B5-586D-438D-ADEF-AF4F5FE9C4A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32E-3D27-4F94-A28D-0410B2CB6340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47B5-586D-438D-ADEF-AF4F5FE9C4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32E-3D27-4F94-A28D-0410B2CB6340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47B5-586D-438D-ADEF-AF4F5FE9C4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32E-3D27-4F94-A28D-0410B2CB6340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47B5-586D-438D-ADEF-AF4F5FE9C4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32E-3D27-4F94-A28D-0410B2CB6340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47B5-586D-438D-ADEF-AF4F5FE9C4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32E-3D27-4F94-A28D-0410B2CB6340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647B5-586D-438D-ADEF-AF4F5FE9C4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32E-3D27-4F94-A28D-0410B2CB6340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03647B5-586D-438D-ADEF-AF4F5FE9C4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02632E-3D27-4F94-A28D-0410B2CB6340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3647B5-586D-438D-ADEF-AF4F5FE9C4A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NUCLEAR</a:t>
            </a:r>
            <a:r>
              <a:rPr lang="en-US" dirty="0" smtClean="0"/>
              <a:t> FISSION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Process when he nuclei of uranium atoms are bombarded with neutrons.  These collisions caused the nuclei to split.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Fission reaction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2467769"/>
            <a:ext cx="57150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Things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Done in Nuclear Power Plants </a:t>
            </a:r>
          </a:p>
          <a:p>
            <a:endParaRPr lang="en-US" dirty="0" smtClean="0"/>
          </a:p>
          <a:p>
            <a:r>
              <a:rPr lang="en-US" dirty="0" smtClean="0"/>
              <a:t>Element used to spilt the atoms</a:t>
            </a:r>
          </a:p>
          <a:p>
            <a:endParaRPr lang="en-US" dirty="0" smtClean="0"/>
          </a:p>
          <a:p>
            <a:r>
              <a:rPr lang="en-US" dirty="0" smtClean="0"/>
              <a:t>If allowed to continue the chain reaction more  quickly</a:t>
            </a:r>
          </a:p>
          <a:p>
            <a:endParaRPr lang="en-US" dirty="0" smtClean="0"/>
          </a:p>
          <a:p>
            <a:r>
              <a:rPr lang="en-US" dirty="0" smtClean="0"/>
              <a:t>Provides ¾ of the </a:t>
            </a:r>
            <a:r>
              <a:rPr lang="en-US" dirty="0" err="1" smtClean="0"/>
              <a:t>electricty</a:t>
            </a:r>
            <a:r>
              <a:rPr lang="en-US" dirty="0" smtClean="0"/>
              <a:t> in our country.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851648" cy="1143000"/>
          </a:xfrm>
        </p:spPr>
        <p:txBody>
          <a:bodyPr/>
          <a:lstStyle/>
          <a:p>
            <a:pPr algn="ctr"/>
            <a:r>
              <a:rPr lang="en-US" dirty="0" smtClean="0"/>
              <a:t>The Fission Reactor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3400" y="4038600"/>
            <a:ext cx="7924800" cy="942536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 smtClean="0"/>
              <a:t>Blue arrow-  </a:t>
            </a:r>
            <a:r>
              <a:rPr lang="en-US" dirty="0" smtClean="0"/>
              <a:t>fuel rod transportation </a:t>
            </a:r>
            <a:r>
              <a:rPr lang="en-US" dirty="0" smtClean="0"/>
              <a:t>canister</a:t>
            </a:r>
          </a:p>
          <a:p>
            <a:r>
              <a:rPr lang="en-US" dirty="0" smtClean="0"/>
              <a:t>Red arrow- the pit where the reactor core would normally reside 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295400"/>
            <a:ext cx="38576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From Fission to Electricity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70120"/>
          </a:xfrm>
        </p:spPr>
        <p:txBody>
          <a:bodyPr>
            <a:noAutofit/>
          </a:bodyPr>
          <a:lstStyle/>
          <a:p>
            <a:r>
              <a:rPr lang="en-US" sz="2000" dirty="0" smtClean="0"/>
              <a:t>nuclear power plant produces electricity in almost exactly the same way that a conventional </a:t>
            </a:r>
            <a:r>
              <a:rPr lang="en-US" sz="2000" dirty="0" smtClean="0"/>
              <a:t>power </a:t>
            </a:r>
            <a:r>
              <a:rPr lang="en-US" sz="2000" dirty="0" smtClean="0"/>
              <a:t>plant does. A conventional power plant burns fuel to create heat. The fuel is generally coal, but oil is also sometimes used. The heat is used to raise the temperature of water, </a:t>
            </a:r>
            <a:r>
              <a:rPr lang="en-US" sz="2000" dirty="0" smtClean="0"/>
              <a:t>causing </a:t>
            </a:r>
            <a:r>
              <a:rPr lang="en-US" sz="2000" dirty="0" smtClean="0"/>
              <a:t>it to boil. The high temperature and intense pressure steam that results from the boiling of the water turns a turbine, which then generates electricity.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 </a:t>
            </a:r>
            <a:r>
              <a:rPr lang="en-US" sz="2000" dirty="0" smtClean="0"/>
              <a:t>nuclear power plant works the same way, except that the heat used to boil the water is produced by a nuclear fission reaction using 235U as </a:t>
            </a:r>
            <a:r>
              <a:rPr lang="en-US" sz="2000" dirty="0" smtClean="0"/>
              <a:t>fuel(uranium), </a:t>
            </a:r>
            <a:r>
              <a:rPr lang="en-US" sz="2000" dirty="0" smtClean="0"/>
              <a:t>not the combustion of fossil fuels. A nuclear power plant uses much less fuel than a comparable fossil fuel plant.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 </a:t>
            </a:r>
            <a:r>
              <a:rPr lang="en-US" sz="2000" dirty="0" smtClean="0"/>
              <a:t>rough estimate is that it takes 17,000 kilograms of coal to produce the same amount of electricity as 1 kilogram of nuclear uranium fuel. </a:t>
            </a: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Concentrated </a:t>
            </a:r>
            <a:r>
              <a:rPr lang="en-US" dirty="0" err="1" smtClean="0"/>
              <a:t>enery</a:t>
            </a:r>
            <a:r>
              <a:rPr lang="en-US" dirty="0" smtClean="0"/>
              <a:t> source.</a:t>
            </a:r>
          </a:p>
          <a:p>
            <a:endParaRPr lang="en-US" dirty="0" smtClean="0"/>
          </a:p>
          <a:p>
            <a:r>
              <a:rPr lang="en-US" dirty="0" smtClean="0"/>
              <a:t>Doesn’t produce green house gases.</a:t>
            </a:r>
          </a:p>
          <a:p>
            <a:endParaRPr lang="en-US" dirty="0" smtClean="0"/>
          </a:p>
          <a:p>
            <a:r>
              <a:rPr lang="en-US" dirty="0" smtClean="0"/>
              <a:t>Releases less radioactivity than coal power plants.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a safe place to store nuclear waste.</a:t>
            </a:r>
          </a:p>
          <a:p>
            <a:endParaRPr lang="en-US" dirty="0" smtClean="0"/>
          </a:p>
          <a:p>
            <a:r>
              <a:rPr lang="en-US" dirty="0" smtClean="0"/>
              <a:t>Storage sites should be stabled for tens-thousands of years.</a:t>
            </a:r>
          </a:p>
          <a:p>
            <a:endParaRPr lang="en-US" dirty="0" smtClean="0"/>
          </a:p>
          <a:p>
            <a:r>
              <a:rPr lang="en-US" dirty="0" smtClean="0"/>
              <a:t>If not </a:t>
            </a:r>
            <a:r>
              <a:rPr lang="en-US" smtClean="0"/>
              <a:t>controlled, explosions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</TotalTime>
  <Words>283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NUCLEAR FISSION</vt:lpstr>
      <vt:lpstr>Fission reaction</vt:lpstr>
      <vt:lpstr>Things to know</vt:lpstr>
      <vt:lpstr>The Fission Reactor</vt:lpstr>
      <vt:lpstr>From Fission to Electricity</vt:lpstr>
      <vt:lpstr>Advantages</vt:lpstr>
      <vt:lpstr>Disadvantages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FISSION</dc:title>
  <dc:creator>Hazleton Area School District</dc:creator>
  <cp:lastModifiedBy>Hazleton Area School District</cp:lastModifiedBy>
  <cp:revision>2</cp:revision>
  <dcterms:created xsi:type="dcterms:W3CDTF">2010-05-19T18:05:22Z</dcterms:created>
  <dcterms:modified xsi:type="dcterms:W3CDTF">2010-05-19T18:23:57Z</dcterms:modified>
</cp:coreProperties>
</file>